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KOENIG LN / GROVER AVE
Intersection ID: 5158705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KOENIG LN / GROVER AVE
Intersection ID: 5158705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KOENIG LN / GROVER AVE
Intersection ID: 5158705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KOENIG LN / GROVER AVE
Intersection ID: 5158705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